
<file path=[Content_Types].xml><?xml version="1.0" encoding="utf-8"?>
<Types xmlns="http://schemas.openxmlformats.org/package/2006/content-types"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Default ContentType="image/png" Extension="png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 ?><Relationships xmlns="http://schemas.openxmlformats.org/package/2006/relationships"><Relationship Id="rId2" Target="../media/image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rono.toropecadm.ru/tinybrowser_subsites/_rono_/fulls/voda_rossii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4338" name="Picture 2" descr="https://30vbask-s12.edusite.ru/images/bezopasnost-navod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6386" name="Picture 2" descr="http://xn--90afcohcdwcgx3a.xn--p1ai/wp-content/uploads/2019/10/Na-vod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 descr="http://900igr.net/up/datas/209177/0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99575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0</Words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Григорий Кожевников</dc:creator>
  <cp:lastModifiedBy>Григорий Кожевников</cp:lastModifiedBy>
  <cp:revision>6</cp:revision>
  <dcterms:created xsi:type="dcterms:W3CDTF">2020-07-20T06:40:25Z</dcterms:created>
  <dcterms:modified xsi:type="dcterms:W3CDTF">2020-07-20T08:13:20Z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712990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